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56" r:id="rId2"/>
    <p:sldId id="660" r:id="rId3"/>
    <p:sldId id="689" r:id="rId4"/>
    <p:sldId id="688" r:id="rId5"/>
    <p:sldId id="661" r:id="rId6"/>
    <p:sldId id="662" r:id="rId7"/>
    <p:sldId id="663" r:id="rId8"/>
    <p:sldId id="664" r:id="rId9"/>
    <p:sldId id="668" r:id="rId10"/>
    <p:sldId id="690" r:id="rId11"/>
    <p:sldId id="691" r:id="rId12"/>
    <p:sldId id="665" r:id="rId13"/>
    <p:sldId id="666" r:id="rId14"/>
    <p:sldId id="667" r:id="rId15"/>
    <p:sldId id="669" r:id="rId16"/>
    <p:sldId id="671" r:id="rId17"/>
    <p:sldId id="670" r:id="rId18"/>
    <p:sldId id="687" r:id="rId19"/>
    <p:sldId id="686" r:id="rId20"/>
    <p:sldId id="672" r:id="rId21"/>
    <p:sldId id="673" r:id="rId22"/>
    <p:sldId id="677" r:id="rId23"/>
    <p:sldId id="678" r:id="rId24"/>
    <p:sldId id="676" r:id="rId25"/>
    <p:sldId id="682" r:id="rId26"/>
    <p:sldId id="681" r:id="rId27"/>
    <p:sldId id="680" r:id="rId28"/>
    <p:sldId id="683" r:id="rId29"/>
    <p:sldId id="684" r:id="rId30"/>
    <p:sldId id="6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RADNI PROSTOR - projekti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514" y="152400"/>
            <a:ext cx="8444972" cy="487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B1138-E3B8-5F5A-5D5A-986FD896B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C073D-767F-1166-C9D0-D2D03A7D41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75C930-74B3-CD62-52FF-5494F2FD2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96"/>
          <a:stretch>
            <a:fillRect/>
          </a:stretch>
        </p:blipFill>
        <p:spPr>
          <a:xfrm>
            <a:off x="3179990" y="228600"/>
            <a:ext cx="8935810" cy="64994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3E881F6-0930-1521-A9DD-56F6B2F2D92D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10451592" cy="8382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ENG 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AF1D7-F6CE-1E13-A2F0-F5C55ECACE95}"/>
              </a:ext>
            </a:extLst>
          </p:cNvPr>
          <p:cNvSpPr/>
          <p:nvPr/>
        </p:nvSpPr>
        <p:spPr>
          <a:xfrm>
            <a:off x="0" y="785067"/>
            <a:ext cx="3151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(TV KOŠAVA, 2010.)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23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5C58EF-9BD4-962E-0FEC-73785CDDF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4119E-2D1E-26FD-8631-A70F78D16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D5D9DB-8094-D2DB-A809-C109C52DD6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69" t="40241" r="11805" b="2750"/>
          <a:stretch>
            <a:fillRect/>
          </a:stretch>
        </p:blipFill>
        <p:spPr>
          <a:xfrm>
            <a:off x="5257800" y="184638"/>
            <a:ext cx="6781800" cy="652096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BB40DF7-3D96-1F1D-C325-49661B9B0924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10451592" cy="8382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ENG 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693144-794D-919A-DB68-80E01B2E028F}"/>
              </a:ext>
            </a:extLst>
          </p:cNvPr>
          <p:cNvSpPr/>
          <p:nvPr/>
        </p:nvSpPr>
        <p:spPr>
          <a:xfrm>
            <a:off x="228600" y="762000"/>
            <a:ext cx="3151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(TV KOŠAVA, 2010.)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1505208"/>
            <a:ext cx="7696200" cy="530031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RTS – postojeće stanje (2008.)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95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1447801"/>
            <a:ext cx="6858000" cy="536407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RTS – predlog 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60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524001"/>
            <a:ext cx="6858000" cy="529601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RTS – predlog B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00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76201"/>
            <a:ext cx="3825563" cy="667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STUDIO B – predlog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9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1" y="76200"/>
            <a:ext cx="4724400" cy="6685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1" y="76200"/>
            <a:ext cx="4054253" cy="668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8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42876"/>
            <a:ext cx="4035849" cy="6638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813159"/>
            <a:ext cx="7052871" cy="467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3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61082"/>
            <a:ext cx="4972050" cy="6534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STUDIO B </a:t>
            </a:r>
          </a:p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 studio 1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59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149505"/>
            <a:ext cx="5105400" cy="659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STUDIO B </a:t>
            </a:r>
          </a:p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studio 2 - info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98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508" y="76200"/>
            <a:ext cx="4063093" cy="669215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TV na jednom spratu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93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228" y="152400"/>
            <a:ext cx="3105773" cy="6629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9060" y="152400"/>
            <a:ext cx="2872740" cy="66294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609600"/>
            <a:ext cx="9934575" cy="685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EMOTION</a:t>
            </a:r>
          </a:p>
          <a:p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70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04775"/>
            <a:ext cx="9448800" cy="6677583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Medijska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agencija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7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40" y="1600201"/>
            <a:ext cx="9909119" cy="518159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Medijska agencija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4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469" y="1590676"/>
            <a:ext cx="9417062" cy="518159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Medijska agencija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3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625" y="1600200"/>
            <a:ext cx="9734749" cy="51816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Medijska agencija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77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77" y="1538287"/>
            <a:ext cx="10909245" cy="5229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515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Reality show – predlog prostora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(grupne sobe)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86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45" y="1600200"/>
            <a:ext cx="10881509" cy="517207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515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Reality show – predlog prostora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(porodične sobe)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6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931" y="1553151"/>
            <a:ext cx="8468138" cy="522864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439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Reality show – predlog prostora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(Terasa)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25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5918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</a:t>
            </a: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Dopisništvo / Lokalna TV </a:t>
            </a: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–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postojeće stanje (2000.)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240" y="1574496"/>
            <a:ext cx="7879520" cy="5207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74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439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Dopisništvo / lokalna TV –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1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859" y="1560389"/>
            <a:ext cx="7730281" cy="5221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85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FA14B-FD88-775C-D035-CD1BD590A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64B54-683D-8E13-E0E5-58A299294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459B24-F59A-4BC6-8DBA-DC0167237B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77" b="51038"/>
          <a:stretch>
            <a:fillRect/>
          </a:stretch>
        </p:blipFill>
        <p:spPr>
          <a:xfrm>
            <a:off x="3690158" y="152400"/>
            <a:ext cx="8373936" cy="64389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3388B38-7BBC-2D5C-D92D-C600533267AA}"/>
              </a:ext>
            </a:extLst>
          </p:cNvPr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TV na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jednom spratu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30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439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Dopisništvo / lokalna TV –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2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862" y="1553241"/>
            <a:ext cx="7940276" cy="5228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53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AB9753-A033-CF4D-AED8-89DBF218F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98354-FDE5-8D47-8D34-B751AFEF4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6C391A-CB73-A44F-EC21-6E1CF41731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962" b="2076"/>
          <a:stretch>
            <a:fillRect/>
          </a:stretch>
        </p:blipFill>
        <p:spPr>
          <a:xfrm>
            <a:off x="3854357" y="180975"/>
            <a:ext cx="8185243" cy="66008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56AB09E-4ACD-66E8-F31C-5353A41877F2}"/>
              </a:ext>
            </a:extLst>
          </p:cNvPr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TV na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jednom spratu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86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264" y="152400"/>
            <a:ext cx="9368588" cy="662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6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28" y="1571625"/>
            <a:ext cx="10631543" cy="5181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Postojeće stanje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(TV KOŠAVA, 2010.)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65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277" y="1600200"/>
            <a:ext cx="10195450" cy="51816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Predlog 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38601" y="462290"/>
            <a:ext cx="3151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(TV KOŠAVA, 2010.)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86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934" y="1524000"/>
            <a:ext cx="9674132" cy="517761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Predlog B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8601" y="462290"/>
            <a:ext cx="3151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(TV KOŠAVA, 2010.)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3718" y="53788"/>
            <a:ext cx="5164282" cy="668318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451592" cy="8382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ENG 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0" y="838200"/>
            <a:ext cx="3151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(TV KOŠAVA, 2010.)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4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5112</TotalTime>
  <Words>184</Words>
  <Application>Microsoft Office PowerPoint</Application>
  <PresentationFormat>Widescreen</PresentationFormat>
  <Paragraphs>531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RADNI PROSTOR - projekti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1369</cp:revision>
  <dcterms:created xsi:type="dcterms:W3CDTF">2006-08-16T00:00:00Z</dcterms:created>
  <dcterms:modified xsi:type="dcterms:W3CDTF">2025-08-08T13:35:54Z</dcterms:modified>
</cp:coreProperties>
</file>